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15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7e7dbb6e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7e7dbb6e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7e7dbb6e8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7e7dbb6e8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7e7dbb6e8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7e7dbb6e8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7e7dbb6e8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7e7dbb6e8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sZqdBHG6w7A?feature=oembed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qSMis1ctEHo?feature=oembed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288104" y="674952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Talking Mimes          </a:t>
            </a:r>
            <a:r>
              <a:rPr lang="en-NZ" sz="4400" dirty="0"/>
              <a:t>Workshop</a:t>
            </a:r>
            <a:endParaRPr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35CAC1-396E-4A13-ADA0-0F491FF3E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840" y="1996232"/>
            <a:ext cx="1169209" cy="7313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1183800" y="779750"/>
            <a:ext cx="7583100" cy="4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Ground Rules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1183800" y="1531449"/>
            <a:ext cx="7583100" cy="26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leave and return at any time, without explanation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 not share stories outside the group without permission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Comment on ideas, not people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No blame, speculation, or generalisations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Listen respectfully, actively, and wait for people to finish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Awkward Moments with Jason Benetti, Episode 1">
            <a:hlinkClick r:id="" action="ppaction://media"/>
            <a:extLst>
              <a:ext uri="{FF2B5EF4-FFF2-40B4-BE49-F238E27FC236}">
                <a16:creationId xmlns:a16="http://schemas.microsoft.com/office/drawing/2014/main" id="{388B596A-EE5F-4002-BFD9-E524E03DF26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Awkward Moments with Jason Benetti, Episode 2">
            <a:hlinkClick r:id="" action="ppaction://media"/>
            <a:extLst>
              <a:ext uri="{FF2B5EF4-FFF2-40B4-BE49-F238E27FC236}">
                <a16:creationId xmlns:a16="http://schemas.microsoft.com/office/drawing/2014/main" id="{2EA9A0E8-79FB-4841-90A6-1999CF8536E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title"/>
          </p:nvPr>
        </p:nvSpPr>
        <p:spPr>
          <a:xfrm>
            <a:off x="1183800" y="779750"/>
            <a:ext cx="7583100" cy="4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Ground Rules</a:t>
            </a:r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1"/>
          </p:nvPr>
        </p:nvSpPr>
        <p:spPr>
          <a:xfrm>
            <a:off x="1183800" y="1531449"/>
            <a:ext cx="7583100" cy="26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leave and return at any time, without explanation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Do not share stories outside the group without permission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Comment on ideas, not people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No blame, speculation, or generalisations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Listen respectfully, actively, and wait for people to finish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Custom 1">
      <a:dk1>
        <a:srgbClr val="FFFFFF"/>
      </a:dk1>
      <a:lt1>
        <a:srgbClr val="000000"/>
      </a:lt1>
      <a:dk2>
        <a:srgbClr val="00000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95</Words>
  <Application>Microsoft Office PowerPoint</Application>
  <PresentationFormat>On-screen Show (16:9)</PresentationFormat>
  <Paragraphs>13</Paragraphs>
  <Slides>5</Slides>
  <Notes>5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Simple Dark</vt:lpstr>
      <vt:lpstr>Talking Mimes          Workshop</vt:lpstr>
      <vt:lpstr>Ground Rules</vt:lpstr>
      <vt:lpstr>PowerPoint Presentation</vt:lpstr>
      <vt:lpstr>PowerPoint Presentation</vt:lpstr>
      <vt:lpstr>Ground Rules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Talking Mimes</dc:title>
  <cp:lastModifiedBy>stefan rochfort</cp:lastModifiedBy>
  <cp:revision>3</cp:revision>
  <dcterms:modified xsi:type="dcterms:W3CDTF">2019-04-13T22:47:58Z</dcterms:modified>
</cp:coreProperties>
</file>